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61" r:id="rId5"/>
    <p:sldId id="259" r:id="rId6"/>
    <p:sldId id="262" r:id="rId7"/>
    <p:sldId id="263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9EF0B-4D10-4D6E-878A-CDB0AAEEC6CD}" v="248" dt="2025-09-30T13:17:34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chubert" userId="793828a9-243b-40bb-9327-ed67a7fe30dc" providerId="ADAL" clId="{41816EA2-9607-4DB8-AB0C-580077C78928}"/>
    <pc:docChg chg="undo custSel addSld delSld modSld">
      <pc:chgData name="Christina Schubert" userId="793828a9-243b-40bb-9327-ed67a7fe30dc" providerId="ADAL" clId="{41816EA2-9607-4DB8-AB0C-580077C78928}" dt="2025-09-30T13:17:34.677" v="615" actId="403"/>
      <pc:docMkLst>
        <pc:docMk/>
      </pc:docMkLst>
      <pc:sldChg chg="modSp mod">
        <pc:chgData name="Christina Schubert" userId="793828a9-243b-40bb-9327-ed67a7fe30dc" providerId="ADAL" clId="{41816EA2-9607-4DB8-AB0C-580077C78928}" dt="2025-09-26T06:18:48.938" v="3" actId="20577"/>
        <pc:sldMkLst>
          <pc:docMk/>
          <pc:sldMk cId="3927624276" sldId="256"/>
        </pc:sldMkLst>
        <pc:spChg chg="mod">
          <ac:chgData name="Christina Schubert" userId="793828a9-243b-40bb-9327-ed67a7fe30dc" providerId="ADAL" clId="{41816EA2-9607-4DB8-AB0C-580077C78928}" dt="2025-09-26T06:18:48.938" v="3" actId="20577"/>
          <ac:spMkLst>
            <pc:docMk/>
            <pc:sldMk cId="3927624276" sldId="256"/>
            <ac:spMk id="3" creationId="{2B0AE854-CE5E-E416-872D-BB46F44E075C}"/>
          </ac:spMkLst>
        </pc:spChg>
      </pc:sldChg>
      <pc:sldChg chg="modSp mod addAnim delAnim modAnim">
        <pc:chgData name="Christina Schubert" userId="793828a9-243b-40bb-9327-ed67a7fe30dc" providerId="ADAL" clId="{41816EA2-9607-4DB8-AB0C-580077C78928}" dt="2025-09-26T06:24:59.748" v="190" actId="20577"/>
        <pc:sldMkLst>
          <pc:docMk/>
          <pc:sldMk cId="1930750824" sldId="257"/>
        </pc:sldMkLst>
        <pc:spChg chg="mod">
          <ac:chgData name="Christina Schubert" userId="793828a9-243b-40bb-9327-ed67a7fe30dc" providerId="ADAL" clId="{41816EA2-9607-4DB8-AB0C-580077C78928}" dt="2025-09-26T06:23:02.375" v="60" actId="20577"/>
          <ac:spMkLst>
            <pc:docMk/>
            <pc:sldMk cId="1930750824" sldId="257"/>
            <ac:spMk id="2" creationId="{7CDBC30E-1348-921E-BD25-142443C20CA1}"/>
          </ac:spMkLst>
        </pc:spChg>
        <pc:spChg chg="mod">
          <ac:chgData name="Christina Schubert" userId="793828a9-243b-40bb-9327-ed67a7fe30dc" providerId="ADAL" clId="{41816EA2-9607-4DB8-AB0C-580077C78928}" dt="2025-09-26T06:24:59.748" v="190" actId="20577"/>
          <ac:spMkLst>
            <pc:docMk/>
            <pc:sldMk cId="1930750824" sldId="257"/>
            <ac:spMk id="3" creationId="{CDDE8192-78F8-2F3C-F318-2FF908F28028}"/>
          </ac:spMkLst>
        </pc:spChg>
      </pc:sldChg>
      <pc:sldChg chg="delSp del mod delAnim">
        <pc:chgData name="Christina Schubert" userId="793828a9-243b-40bb-9327-ed67a7fe30dc" providerId="ADAL" clId="{41816EA2-9607-4DB8-AB0C-580077C78928}" dt="2025-09-26T06:32:45.784" v="526" actId="47"/>
        <pc:sldMkLst>
          <pc:docMk/>
          <pc:sldMk cId="595825418" sldId="258"/>
        </pc:sldMkLst>
      </pc:sldChg>
      <pc:sldChg chg="modSp">
        <pc:chgData name="Christina Schubert" userId="793828a9-243b-40bb-9327-ed67a7fe30dc" providerId="ADAL" clId="{41816EA2-9607-4DB8-AB0C-580077C78928}" dt="2025-09-26T06:34:00.138" v="557" actId="20577"/>
        <pc:sldMkLst>
          <pc:docMk/>
          <pc:sldMk cId="4119177263" sldId="259"/>
        </pc:sldMkLst>
        <pc:spChg chg="mod">
          <ac:chgData name="Christina Schubert" userId="793828a9-243b-40bb-9327-ed67a7fe30dc" providerId="ADAL" clId="{41816EA2-9607-4DB8-AB0C-580077C78928}" dt="2025-09-26T06:34:00.138" v="557" actId="20577"/>
          <ac:spMkLst>
            <pc:docMk/>
            <pc:sldMk cId="4119177263" sldId="259"/>
            <ac:spMk id="3" creationId="{9A746E39-4107-B21E-2726-3198B6AF8C94}"/>
          </ac:spMkLst>
        </pc:spChg>
      </pc:sldChg>
      <pc:sldChg chg="modSp">
        <pc:chgData name="Christina Schubert" userId="793828a9-243b-40bb-9327-ed67a7fe30dc" providerId="ADAL" clId="{41816EA2-9607-4DB8-AB0C-580077C78928}" dt="2025-09-26T06:34:55.112" v="593" actId="20577"/>
        <pc:sldMkLst>
          <pc:docMk/>
          <pc:sldMk cId="1285981678" sldId="262"/>
        </pc:sldMkLst>
        <pc:spChg chg="mod">
          <ac:chgData name="Christina Schubert" userId="793828a9-243b-40bb-9327-ed67a7fe30dc" providerId="ADAL" clId="{41816EA2-9607-4DB8-AB0C-580077C78928}" dt="2025-09-26T06:34:55.112" v="593" actId="20577"/>
          <ac:spMkLst>
            <pc:docMk/>
            <pc:sldMk cId="1285981678" sldId="262"/>
            <ac:spMk id="3" creationId="{7764F898-1E4B-B983-E4D0-33D094A8C31E}"/>
          </ac:spMkLst>
        </pc:spChg>
      </pc:sldChg>
      <pc:sldChg chg="modSp modAnim">
        <pc:chgData name="Christina Schubert" userId="793828a9-243b-40bb-9327-ed67a7fe30dc" providerId="ADAL" clId="{41816EA2-9607-4DB8-AB0C-580077C78928}" dt="2025-09-26T06:35:28.454" v="611" actId="6549"/>
        <pc:sldMkLst>
          <pc:docMk/>
          <pc:sldMk cId="3091608925" sldId="263"/>
        </pc:sldMkLst>
        <pc:spChg chg="mod">
          <ac:chgData name="Christina Schubert" userId="793828a9-243b-40bb-9327-ed67a7fe30dc" providerId="ADAL" clId="{41816EA2-9607-4DB8-AB0C-580077C78928}" dt="2025-09-26T06:35:28.454" v="611" actId="6549"/>
          <ac:spMkLst>
            <pc:docMk/>
            <pc:sldMk cId="3091608925" sldId="263"/>
            <ac:spMk id="3" creationId="{226CB95D-4953-B03C-6605-FF0D85858D4D}"/>
          </ac:spMkLst>
        </pc:spChg>
      </pc:sldChg>
      <pc:sldChg chg="addSp modSp new mod modAnim">
        <pc:chgData name="Christina Schubert" userId="793828a9-243b-40bb-9327-ed67a7fe30dc" providerId="ADAL" clId="{41816EA2-9607-4DB8-AB0C-580077C78928}" dt="2025-09-30T13:17:34.677" v="615" actId="403"/>
        <pc:sldMkLst>
          <pc:docMk/>
          <pc:sldMk cId="2551610007" sldId="267"/>
        </pc:sldMkLst>
        <pc:spChg chg="mod">
          <ac:chgData name="Christina Schubert" userId="793828a9-243b-40bb-9327-ed67a7fe30dc" providerId="ADAL" clId="{41816EA2-9607-4DB8-AB0C-580077C78928}" dt="2025-09-26T06:21:39.719" v="34" actId="20577"/>
          <ac:spMkLst>
            <pc:docMk/>
            <pc:sldMk cId="2551610007" sldId="267"/>
            <ac:spMk id="2" creationId="{124298AD-B604-F64A-460D-2AA261598ADB}"/>
          </ac:spMkLst>
        </pc:spChg>
        <pc:spChg chg="mod">
          <ac:chgData name="Christina Schubert" userId="793828a9-243b-40bb-9327-ed67a7fe30dc" providerId="ADAL" clId="{41816EA2-9607-4DB8-AB0C-580077C78928}" dt="2025-09-30T13:17:34.677" v="615" actId="403"/>
          <ac:spMkLst>
            <pc:docMk/>
            <pc:sldMk cId="2551610007" sldId="267"/>
            <ac:spMk id="3" creationId="{50AEEFBF-7EFF-CA0D-ED69-C34BF467CCBE}"/>
          </ac:spMkLst>
        </pc:spChg>
        <pc:spChg chg="add mod">
          <ac:chgData name="Christina Schubert" userId="793828a9-243b-40bb-9327-ed67a7fe30dc" providerId="ADAL" clId="{41816EA2-9607-4DB8-AB0C-580077C78928}" dt="2025-09-26T06:32:30.959" v="525" actId="1076"/>
          <ac:spMkLst>
            <pc:docMk/>
            <pc:sldMk cId="2551610007" sldId="267"/>
            <ac:spMk id="5" creationId="{6228B79A-FED3-CE90-93DE-29D5449C20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36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8510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73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97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7701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30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52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619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7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6004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5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2746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38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2402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55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73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6D6E7D-64CA-4080-A0BF-23C23C8DBCF4}" type="datetimeFigureOut">
              <a:rPr lang="en-DE" smtClean="0"/>
              <a:t>09/30/2025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A666C4-14D0-466E-8683-A8159F63F2C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5179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58615-1DA4-981C-ED29-FB4F0A5A4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b="1" dirty="0"/>
              <a:t>Herzlich Willkommen</a:t>
            </a:r>
            <a:br>
              <a:rPr lang="de-DE" sz="4000" b="1" dirty="0"/>
            </a:br>
            <a:r>
              <a:rPr lang="de-DE" sz="4000" b="1" dirty="0"/>
              <a:t> zum Elternabend</a:t>
            </a:r>
            <a:endParaRPr lang="en-DE" sz="40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0AE854-CE5E-E416-872D-BB46F44E07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Berufsorientierung an der Realschule Kißlegg im Schuljahr 2025-26</a:t>
            </a:r>
          </a:p>
        </p:txBody>
      </p:sp>
    </p:spTree>
    <p:extLst>
      <p:ext uri="{BB962C8B-B14F-4D97-AF65-F5344CB8AC3E}">
        <p14:creationId xmlns:p14="http://schemas.microsoft.com/office/powerpoint/2010/main" val="392762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BC30E-1348-921E-BD25-142443C2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Berufsorientierung an der RSK</a:t>
            </a:r>
            <a:endParaRPr lang="en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DE8192-78F8-2F3C-F318-2FF908F28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in allen Jahrgängen</a:t>
            </a:r>
          </a:p>
          <a:p>
            <a:r>
              <a:rPr lang="de-DE" sz="2800" b="1" dirty="0"/>
              <a:t>Hauptteil in Klasse 9</a:t>
            </a:r>
          </a:p>
          <a:p>
            <a:r>
              <a:rPr lang="de-DE" sz="2800" b="1" dirty="0">
                <a:ea typeface="Times New Roman" panose="02020603050405020304" pitchFamily="18" charset="0"/>
              </a:rPr>
              <a:t>integriert in den Unterricht</a:t>
            </a:r>
          </a:p>
          <a:p>
            <a:r>
              <a:rPr lang="de-DE" sz="2800" b="1" dirty="0">
                <a:ea typeface="Times New Roman" panose="02020603050405020304" pitchFamily="18" charset="0"/>
              </a:rPr>
              <a:t>stärkenorientiert</a:t>
            </a:r>
          </a:p>
          <a:p>
            <a:r>
              <a:rPr lang="de-DE" sz="2800" b="1" dirty="0">
                <a:ea typeface="Times New Roman" panose="02020603050405020304" pitchFamily="18" charset="0"/>
              </a:rPr>
              <a:t>handlungsorientiert: Profilfächer, Praktikum, Besichtigungen, Aktionen mit Bildungspartnern</a:t>
            </a:r>
            <a:endParaRPr lang="de-DE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298AD-B604-F64A-460D-2AA26159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Berufsorientierung an der RSK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AEEFBF-7EFF-CA0D-ED69-C34BF467C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sz="2800" b="1" dirty="0">
                <a:ea typeface="Times New Roman" panose="02020603050405020304" pitchFamily="18" charset="0"/>
              </a:rPr>
              <a:t>kooperativ: </a:t>
            </a:r>
          </a:p>
          <a:p>
            <a:pPr marL="0" indent="0">
              <a:buNone/>
            </a:pPr>
            <a:r>
              <a:rPr lang="de-DE" sz="2800" b="1" dirty="0">
                <a:ea typeface="Times New Roman" panose="02020603050405020304" pitchFamily="18" charset="0"/>
              </a:rPr>
              <a:t>	Bildungspartner: Unterstützung und enge Zusammenarbeit</a:t>
            </a:r>
          </a:p>
          <a:p>
            <a:r>
              <a:rPr lang="de-DE" sz="2800" b="1" dirty="0">
                <a:ea typeface="Times New Roman" panose="02020603050405020304" pitchFamily="18" charset="0"/>
              </a:rPr>
              <a:t>individuell: </a:t>
            </a:r>
          </a:p>
          <a:p>
            <a:pPr marL="0" indent="0">
              <a:buNone/>
            </a:pPr>
            <a:r>
              <a:rPr lang="de-DE" sz="2800" b="1" dirty="0">
                <a:ea typeface="Times New Roman" panose="02020603050405020304" pitchFamily="18" charset="0"/>
              </a:rPr>
              <a:t>	Berufsberater, Klassenlehrer, WBS-Lehrer, </a:t>
            </a:r>
          </a:p>
          <a:p>
            <a:pPr marL="0" indent="0">
              <a:buNone/>
            </a:pPr>
            <a:r>
              <a:rPr lang="de-DE" sz="2800" b="1" dirty="0">
                <a:ea typeface="Times New Roman" panose="02020603050405020304" pitchFamily="18" charset="0"/>
              </a:rPr>
              <a:t>	Coaching-Angebot: Mittagspause am Montag (Herr Weishaupt)</a:t>
            </a:r>
          </a:p>
          <a:p>
            <a:r>
              <a:rPr lang="de-DE" sz="2800" b="1" dirty="0">
                <a:ea typeface="Times New Roman" panose="02020603050405020304" pitchFamily="18" charset="0"/>
              </a:rPr>
              <a:t>reflexiv: </a:t>
            </a:r>
          </a:p>
          <a:p>
            <a:pPr marL="457200" lvl="1" indent="0">
              <a:buNone/>
            </a:pPr>
            <a:r>
              <a:rPr lang="de-DE" sz="2800" b="1" dirty="0"/>
              <a:t>Reflexionsbögen, Berufswahlapp</a:t>
            </a:r>
            <a:endParaRPr lang="en-DE" sz="2800" b="1" dirty="0"/>
          </a:p>
        </p:txBody>
      </p:sp>
      <p:sp>
        <p:nvSpPr>
          <p:cNvPr id="5" name="Doppelte Welle 4">
            <a:extLst>
              <a:ext uri="{FF2B5EF4-FFF2-40B4-BE49-F238E27FC236}">
                <a16:creationId xmlns:a16="http://schemas.microsoft.com/office/drawing/2014/main" id="{6228B79A-FED3-CE90-93DE-29D5449C20B3}"/>
              </a:ext>
            </a:extLst>
          </p:cNvPr>
          <p:cNvSpPr/>
          <p:nvPr/>
        </p:nvSpPr>
        <p:spPr>
          <a:xfrm>
            <a:off x="8402491" y="4981903"/>
            <a:ext cx="2659647" cy="1040364"/>
          </a:xfrm>
          <a:prstGeom prst="double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Wichtige Rolle der Eltern!</a:t>
            </a:r>
            <a:endParaRPr lang="en-DE" sz="2000" b="1" dirty="0"/>
          </a:p>
        </p:txBody>
      </p:sp>
    </p:spTree>
    <p:extLst>
      <p:ext uri="{BB962C8B-B14F-4D97-AF65-F5344CB8AC3E}">
        <p14:creationId xmlns:p14="http://schemas.microsoft.com/office/powerpoint/2010/main" val="25516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C656935-0E6A-0A20-918B-14C74AB8C78D}"/>
              </a:ext>
            </a:extLst>
          </p:cNvPr>
          <p:cNvSpPr txBox="1"/>
          <p:nvPr/>
        </p:nvSpPr>
        <p:spPr>
          <a:xfrm>
            <a:off x="2680854" y="2050474"/>
            <a:ext cx="6352309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DE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„Wähle einen Beruf,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DE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den du liebst,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DE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und du brauchst keinen Tag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DE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in deinem Leben mehr zu arbeiten.“</a:t>
            </a:r>
            <a:endParaRPr kumimoji="0" lang="de-DE" altLang="en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DE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Konfuzius, chinesischer Philosoph</a:t>
            </a:r>
            <a:endParaRPr kumimoji="0" lang="de-DE" altLang="en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0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FD928-70E8-3887-A601-68D188C8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Ablauf … wichtige Termine (I)</a:t>
            </a:r>
            <a:endParaRPr lang="en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746E39-4107-B21E-2726-3198B6AF8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009908" cy="3318936"/>
          </a:xfrm>
        </p:spPr>
        <p:txBody>
          <a:bodyPr>
            <a:normAutofit/>
          </a:bodyPr>
          <a:lstStyle/>
          <a:p>
            <a:r>
              <a:rPr lang="de-DE" b="1" dirty="0"/>
              <a:t>14.10.-15.10.2025	Berufswahlhilfetage an der Schule</a:t>
            </a:r>
          </a:p>
          <a:p>
            <a:r>
              <a:rPr lang="de-DE" b="1" dirty="0"/>
              <a:t>15.10.2025			17 Uhr Abend der </a:t>
            </a:r>
            <a:r>
              <a:rPr lang="de-DE" b="1" dirty="0" err="1"/>
              <a:t>Kißlegger</a:t>
            </a:r>
            <a:r>
              <a:rPr lang="de-DE" b="1" dirty="0"/>
              <a:t> Betriebe</a:t>
            </a:r>
          </a:p>
          <a:p>
            <a:r>
              <a:rPr lang="de-DE" b="1" dirty="0"/>
              <a:t>23.-24.10.2025		2 Schnuppertage - 2 Betriebe (Praktikumswoche BW)</a:t>
            </a:r>
          </a:p>
          <a:p>
            <a:r>
              <a:rPr lang="de-DE" b="1" dirty="0"/>
              <a:t>04.12.2025			Mitmachen Ehrensache</a:t>
            </a:r>
          </a:p>
          <a:p>
            <a:r>
              <a:rPr lang="de-DE" b="1" dirty="0"/>
              <a:t>28.02.2026			Bildungsmesse RV (eigenständiger Besuch)</a:t>
            </a:r>
          </a:p>
          <a:p>
            <a:r>
              <a:rPr lang="de-DE" b="1" dirty="0"/>
              <a:t>März 2026			Elternabend mit Herrn Scharinger, Berufsberater	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41191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E4ED1-43BF-1416-B5FF-34985604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Ablauf … wichtige Termine (II)</a:t>
            </a:r>
            <a:endParaRPr lang="en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64F898-1E4B-B983-E4D0-33D094A8C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05.03.2026		gemeinsamer Besuch der Bildungsmesse </a:t>
            </a:r>
          </a:p>
          <a:p>
            <a:pPr marL="0" indent="0">
              <a:buNone/>
            </a:pPr>
            <a:r>
              <a:rPr lang="de-DE" b="1" dirty="0"/>
              <a:t>					„Zukunft Wangen“</a:t>
            </a:r>
          </a:p>
          <a:p>
            <a:r>
              <a:rPr lang="de-DE" b="1" dirty="0"/>
              <a:t>23.04.2026		</a:t>
            </a:r>
            <a:r>
              <a:rPr lang="de-DE" b="1" dirty="0" err="1"/>
              <a:t>Girls‘Day</a:t>
            </a:r>
            <a:r>
              <a:rPr lang="de-DE" b="1" dirty="0"/>
              <a:t> – </a:t>
            </a:r>
            <a:r>
              <a:rPr lang="de-DE" b="1" dirty="0" err="1"/>
              <a:t>Boys‘Day</a:t>
            </a:r>
            <a:endParaRPr lang="de-DE" b="1" dirty="0"/>
          </a:p>
          <a:p>
            <a:r>
              <a:rPr lang="de-DE" b="1" dirty="0"/>
              <a:t>20.04.2026 		späteste Abgabe Praktikumsbestätigung</a:t>
            </a:r>
          </a:p>
          <a:p>
            <a:r>
              <a:rPr lang="de-DE" b="1" dirty="0"/>
              <a:t>18.05.-22.05.26	BORS-Praktikum</a:t>
            </a:r>
          </a:p>
          <a:p>
            <a:r>
              <a:rPr lang="de-DE" b="1" dirty="0"/>
              <a:t>12.06.2026		späteste Abgabe Praktikumsmappe</a:t>
            </a:r>
          </a:p>
        </p:txBody>
      </p:sp>
    </p:spTree>
    <p:extLst>
      <p:ext uri="{BB962C8B-B14F-4D97-AF65-F5344CB8AC3E}">
        <p14:creationId xmlns:p14="http://schemas.microsoft.com/office/powerpoint/2010/main" val="12859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CA665-95E6-FF65-2701-0A1C2AFF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Ablauf … wichtige Termine (III)</a:t>
            </a:r>
            <a:endParaRPr lang="en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6CB95D-4953-B03C-6605-FF0D8585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48000"/>
            <a:ext cx="9601196" cy="2827868"/>
          </a:xfrm>
        </p:spPr>
        <p:txBody>
          <a:bodyPr>
            <a:normAutofit/>
          </a:bodyPr>
          <a:lstStyle/>
          <a:p>
            <a:r>
              <a:rPr lang="de-DE" b="1" dirty="0"/>
              <a:t>Juni 2026		Training Vorstellungsgespräche mit der Firma Waldner</a:t>
            </a:r>
          </a:p>
          <a:p>
            <a:r>
              <a:rPr lang="de-DE" b="1" dirty="0"/>
              <a:t>Juli 2026		Betriebsbesichtigungen bei Bildungspartnern</a:t>
            </a:r>
          </a:p>
          <a:p>
            <a:endParaRPr lang="de-DE" b="1" dirty="0"/>
          </a:p>
          <a:p>
            <a:endParaRPr lang="en-DE" b="1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916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9C32B-7B41-08B4-6A51-196B12D5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dirty="0"/>
              <a:t>Ausbildungsbotschafter …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8FF4F1-41F5-8341-DBC4-1EA7030D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2800" b="1" dirty="0"/>
          </a:p>
          <a:p>
            <a:pPr marL="0" indent="0" algn="ctr">
              <a:buNone/>
            </a:pPr>
            <a:r>
              <a:rPr lang="de-DE" sz="2800" b="1" dirty="0"/>
              <a:t>… im WBS-Unterricht herzlich willkommen!</a:t>
            </a:r>
          </a:p>
          <a:p>
            <a:pPr marL="0" indent="0" algn="ctr">
              <a:buNone/>
            </a:pPr>
            <a:r>
              <a:rPr lang="de-DE" sz="2800" b="1" dirty="0"/>
              <a:t>Eltern, große Geschwister, … </a:t>
            </a:r>
          </a:p>
          <a:p>
            <a:pPr marL="0" indent="0" algn="ctr">
              <a:buNone/>
            </a:pPr>
            <a:r>
              <a:rPr lang="de-DE" sz="2800" b="1" dirty="0"/>
              <a:t>Wer mag seinen Beruf/Werdegang vorstellen?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3651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ED912-EB6D-3AF4-68B1-D802FB3D61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60E131-EAD4-795E-F7B2-946EC15D7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Fragen?</a:t>
            </a:r>
          </a:p>
          <a:p>
            <a:r>
              <a:rPr lang="de-DE" sz="3200" b="1" dirty="0"/>
              <a:t>Anregungen?</a:t>
            </a:r>
            <a:endParaRPr lang="en-DE" sz="3200" b="1" dirty="0"/>
          </a:p>
        </p:txBody>
      </p:sp>
    </p:spTree>
    <p:extLst>
      <p:ext uri="{BB962C8B-B14F-4D97-AF65-F5344CB8AC3E}">
        <p14:creationId xmlns:p14="http://schemas.microsoft.com/office/powerpoint/2010/main" val="448638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820505A588A243AAF81EA577AE837C" ma:contentTypeVersion="12" ma:contentTypeDescription="Ein neues Dokument erstellen." ma:contentTypeScope="" ma:versionID="7b8f670deab827c12941563489e695bc">
  <xsd:schema xmlns:xsd="http://www.w3.org/2001/XMLSchema" xmlns:xs="http://www.w3.org/2001/XMLSchema" xmlns:p="http://schemas.microsoft.com/office/2006/metadata/properties" xmlns:ns2="1585db63-ff4c-44e1-bc49-6edea5c756fa" xmlns:ns3="ffc563a1-7ab0-4d65-a9d4-7e82a9a173be" targetNamespace="http://schemas.microsoft.com/office/2006/metadata/properties" ma:root="true" ma:fieldsID="1926186c3e8814a796aaf97c1a58027c" ns2:_="" ns3:_="">
    <xsd:import namespace="1585db63-ff4c-44e1-bc49-6edea5c756fa"/>
    <xsd:import namespace="ffc563a1-7ab0-4d65-a9d4-7e82a9a173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5db63-ff4c-44e1-bc49-6edea5c756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46b0a3a1-78fe-4f38-814c-c0757640d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563a1-7ab0-4d65-a9d4-7e82a9a173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968d3eb-0964-45e4-a5ef-ee84dda15bfa}" ma:internalName="TaxCatchAll" ma:showField="CatchAllData" ma:web="ffc563a1-7ab0-4d65-a9d4-7e82a9a173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c563a1-7ab0-4d65-a9d4-7e82a9a173be" xsi:nil="true"/>
    <lcf76f155ced4ddcb4097134ff3c332f xmlns="1585db63-ff4c-44e1-bc49-6edea5c756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29C62A-BFE6-4F41-9552-70B49237FD3C}"/>
</file>

<file path=customXml/itemProps2.xml><?xml version="1.0" encoding="utf-8"?>
<ds:datastoreItem xmlns:ds="http://schemas.openxmlformats.org/officeDocument/2006/customXml" ds:itemID="{76933709-95CC-452A-BD52-0DC8E9CF116B}"/>
</file>

<file path=customXml/itemProps3.xml><?xml version="1.0" encoding="utf-8"?>
<ds:datastoreItem xmlns:ds="http://schemas.openxmlformats.org/officeDocument/2006/customXml" ds:itemID="{3B951085-0883-44F8-B58D-3A6D121DEB3A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281</Words>
  <Application>Microsoft Office PowerPoint</Application>
  <PresentationFormat>Breitbild</PresentationFormat>
  <Paragraphs>48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Garamond</vt:lpstr>
      <vt:lpstr>Papyrus</vt:lpstr>
      <vt:lpstr>Times New Roman</vt:lpstr>
      <vt:lpstr>Organisch</vt:lpstr>
      <vt:lpstr>Herzlich Willkommen  zum Elternabend</vt:lpstr>
      <vt:lpstr>Berufsorientierung an der RSK</vt:lpstr>
      <vt:lpstr>Berufsorientierung an der RSK</vt:lpstr>
      <vt:lpstr>PowerPoint-Präsentation</vt:lpstr>
      <vt:lpstr>Ablauf … wichtige Termine (I)</vt:lpstr>
      <vt:lpstr>Ablauf … wichtige Termine (II)</vt:lpstr>
      <vt:lpstr>Ablauf … wichtige Termine (III)</vt:lpstr>
      <vt:lpstr>Ausbildungsbotschafter …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Berufsorientierung an der Realschule Kißlegg</dc:title>
  <dc:creator>Christina Schubert</dc:creator>
  <cp:lastModifiedBy>Christina Schubert</cp:lastModifiedBy>
  <cp:revision>5</cp:revision>
  <dcterms:created xsi:type="dcterms:W3CDTF">2023-09-18T16:55:38Z</dcterms:created>
  <dcterms:modified xsi:type="dcterms:W3CDTF">2025-09-30T13:17:43Z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0x010100AC820505A588A243AAF81EA577AE837C</vt:lpwstr>
  </property>
</Properties>
</file>